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4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56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90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264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1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858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74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73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38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90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4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3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8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8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1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7/18/2024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3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7/18/2024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95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0462" y="3415242"/>
            <a:ext cx="6973888" cy="1947333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chemeClr val="tx1"/>
                </a:solidFill>
              </a:rPr>
              <a:t>Vision and values</a:t>
            </a:r>
            <a:endParaRPr lang="en-GB" sz="4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4" y="371191"/>
            <a:ext cx="6267772" cy="15494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4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588">
        <p14:ripple/>
      </p:transition>
    </mc:Choice>
    <mc:Fallback>
      <p:transition spd="slow" advTm="100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GB" dirty="0" smtClean="0"/>
              <a:t>Tag line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4211" y="2133600"/>
            <a:ext cx="11155363" cy="2325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 smtClean="0">
                <a:solidFill>
                  <a:schemeClr val="tx1"/>
                </a:solidFill>
              </a:rPr>
              <a:t>Compassionate, aspirational, inquisitive</a:t>
            </a:r>
            <a:endParaRPr lang="en-GB" sz="4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6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88"/>
    </mc:Choice>
    <mc:Fallback>
      <p:transition spd="slow" advTm="119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69247"/>
            <a:ext cx="8534400" cy="1507067"/>
          </a:xfrm>
        </p:spPr>
        <p:txBody>
          <a:bodyPr/>
          <a:lstStyle/>
          <a:p>
            <a:r>
              <a:rPr lang="en-GB" dirty="0" smtClean="0"/>
              <a:t>Values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976314"/>
            <a:ext cx="8534400" cy="2650261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tx1"/>
                </a:solidFill>
              </a:rPr>
              <a:t>Compassionate</a:t>
            </a:r>
          </a:p>
          <a:p>
            <a:r>
              <a:rPr lang="en-GB" sz="3600" dirty="0" smtClean="0">
                <a:solidFill>
                  <a:schemeClr val="tx1"/>
                </a:solidFill>
              </a:rPr>
              <a:t>Aspirational</a:t>
            </a:r>
          </a:p>
          <a:p>
            <a:r>
              <a:rPr lang="en-GB" sz="3600" dirty="0" smtClean="0">
                <a:solidFill>
                  <a:schemeClr val="tx1"/>
                </a:solidFill>
              </a:rPr>
              <a:t>Inquisitive</a:t>
            </a:r>
            <a:endParaRPr lang="en-GB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68"/>
    </mc:Choice>
    <mc:Fallback>
      <p:transition spd="slow" advTm="5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776978"/>
            <a:ext cx="8534400" cy="1507067"/>
          </a:xfrm>
        </p:spPr>
        <p:txBody>
          <a:bodyPr/>
          <a:lstStyle/>
          <a:p>
            <a:r>
              <a:rPr lang="en-GB" dirty="0" smtClean="0"/>
              <a:t>Mission Statement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284045"/>
            <a:ext cx="8534400" cy="2683672"/>
          </a:xfrm>
        </p:spPr>
        <p:txBody>
          <a:bodyPr/>
          <a:lstStyle/>
          <a:p>
            <a:pPr marL="0" indent="0">
              <a:buNone/>
            </a:pPr>
            <a:r>
              <a:rPr lang="en-GB" sz="3200" b="1" i="1" dirty="0">
                <a:solidFill>
                  <a:schemeClr val="tx1"/>
                </a:solidFill>
              </a:rPr>
              <a:t>“To nurture and </a:t>
            </a:r>
            <a:r>
              <a:rPr lang="en-GB" sz="3200" b="1" i="1" dirty="0" smtClean="0">
                <a:solidFill>
                  <a:schemeClr val="tx1"/>
                </a:solidFill>
              </a:rPr>
              <a:t>inspire compassionate, aspirational and inquisitive children through a rich </a:t>
            </a:r>
            <a:r>
              <a:rPr lang="en-GB" sz="3200" b="1" i="1" dirty="0">
                <a:solidFill>
                  <a:schemeClr val="tx1"/>
                </a:solidFill>
              </a:rPr>
              <a:t>school experience delivered by highly skilled and knowledgeable staff.”</a:t>
            </a:r>
            <a:endParaRPr lang="en-GB" sz="320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0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13"/>
    </mc:Choice>
    <mc:Fallback>
      <p:transition spd="slow" advTm="92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GB" dirty="0" smtClean="0"/>
              <a:t>Compassionate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4212" y="2135359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To be compassionate we are: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Kind and caring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Part of a community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Respectful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Tolerant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Honest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Full of integrity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Inclusive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6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85"/>
    </mc:Choice>
    <mc:Fallback>
      <p:transition spd="slow" advTm="67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1" y="685800"/>
            <a:ext cx="8534400" cy="1507067"/>
          </a:xfrm>
        </p:spPr>
        <p:txBody>
          <a:bodyPr/>
          <a:lstStyle/>
          <a:p>
            <a:r>
              <a:rPr lang="en-GB" dirty="0" smtClean="0"/>
              <a:t>Behaviours we will see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4211" y="2302412"/>
            <a:ext cx="4937655" cy="36152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Children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Looking after each other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Celebrating successes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Accepting others for who they are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Showing understanding of others’ backgrounds, beliefs and opinions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Telling the truth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Helping each other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Using manners (please, thank you, holding doors etc.)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Speaking out about concerns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02503" y="2009791"/>
            <a:ext cx="4934479" cy="36152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Adults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Modelling appropriate language to children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Being uncompromising about standards of acceptance towards each other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Sharing concerns openly to appropriate people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Ensuring a safe environment for people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Supporting a safeguarding culture</a:t>
            </a: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931"/>
    </mc:Choice>
    <mc:Fallback>
      <p:transition spd="slow" advTm="17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GB" dirty="0" smtClean="0"/>
              <a:t>Aspirational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198794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To be aspirational we are: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Determined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Resilient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Inspired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Motivated to learn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Always trying our hardest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Wanting to achieve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2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7"/>
    </mc:Choice>
    <mc:Fallback>
      <p:transition spd="slow" advTm="2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85800"/>
            <a:ext cx="8534400" cy="1507067"/>
          </a:xfrm>
        </p:spPr>
        <p:txBody>
          <a:bodyPr/>
          <a:lstStyle/>
          <a:p>
            <a:r>
              <a:rPr lang="en-GB" dirty="0" smtClean="0"/>
              <a:t>Behaviours we will see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91414" y="2760785"/>
            <a:ext cx="4937655" cy="36152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Children</a:t>
            </a:r>
          </a:p>
          <a:p>
            <a:r>
              <a:rPr lang="en-GB" dirty="0">
                <a:solidFill>
                  <a:schemeClr val="tx1"/>
                </a:solidFill>
              </a:rPr>
              <a:t>Always trying their </a:t>
            </a:r>
            <a:r>
              <a:rPr lang="en-GB" dirty="0" smtClean="0">
                <a:solidFill>
                  <a:schemeClr val="tx1"/>
                </a:solidFill>
              </a:rPr>
              <a:t>best - not settling for ‘just good enough’</a:t>
            </a:r>
          </a:p>
          <a:p>
            <a:r>
              <a:rPr lang="en-GB" dirty="0">
                <a:solidFill>
                  <a:schemeClr val="tx1"/>
                </a:solidFill>
              </a:rPr>
              <a:t>Confident to try - not put off by failing or finding things difficult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Learning from mistakes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Talking about people they want to be like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Being proud of achievements and the achievements of others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Gaining house points, green dojos and other awards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Academic success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28527" y="2513884"/>
            <a:ext cx="4934479" cy="36152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Adults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Supporting children to achieve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Showing children what they can achieve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Sharing stories of high achievers and their journey to success</a:t>
            </a:r>
          </a:p>
          <a:p>
            <a:r>
              <a:rPr lang="en-GB" dirty="0">
                <a:solidFill>
                  <a:schemeClr val="tx1"/>
                </a:solidFill>
              </a:rPr>
              <a:t>Supporting children to complete work including </a:t>
            </a:r>
            <a:r>
              <a:rPr lang="en-GB" dirty="0" smtClean="0">
                <a:solidFill>
                  <a:schemeClr val="tx1"/>
                </a:solidFill>
              </a:rPr>
              <a:t>homework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Meeting deadlines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Achieving goals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Engaging in CPD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Celebrating success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5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36"/>
    </mc:Choice>
    <mc:Fallback>
      <p:transition spd="slow" advTm="12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GB" dirty="0" smtClean="0"/>
              <a:t>Inquisitive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4212" y="2216313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To be inquisitive we are: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Curious 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Brave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Confident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Questioning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Adventurous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Interested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7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11"/>
    </mc:Choice>
    <mc:Fallback>
      <p:transition spd="slow" advTm="2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1" y="697847"/>
            <a:ext cx="8534400" cy="1507067"/>
          </a:xfrm>
        </p:spPr>
        <p:txBody>
          <a:bodyPr/>
          <a:lstStyle/>
          <a:p>
            <a:r>
              <a:rPr lang="en-GB" dirty="0" smtClean="0"/>
              <a:t>Behaviours we will see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4211" y="2261968"/>
            <a:ext cx="4937655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Children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Asking questions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Using the library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Reading widely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Engaging in learning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Sharing understanding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Trying new things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25485" y="2764888"/>
            <a:ext cx="4934479" cy="3615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Adults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Reading widely</a:t>
            </a:r>
          </a:p>
          <a:p>
            <a:r>
              <a:rPr lang="en-GB" dirty="0">
                <a:solidFill>
                  <a:schemeClr val="tx1"/>
                </a:solidFill>
              </a:rPr>
              <a:t>Showing an interest in learning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Engaging in learning and development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Discussing with colleagues/peers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Participating in events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Opportunities for exploration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612" y="6084380"/>
            <a:ext cx="2973388" cy="7350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5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47"/>
    </mc:Choice>
    <mc:Fallback>
      <p:transition spd="slow" advTm="9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1660</TotalTime>
  <Words>315</Words>
  <Application>Microsoft Office PowerPoint</Application>
  <PresentationFormat>Widescreen</PresentationFormat>
  <Paragraphs>84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Slice</vt:lpstr>
      <vt:lpstr>PowerPoint Presentation</vt:lpstr>
      <vt:lpstr>Values</vt:lpstr>
      <vt:lpstr>Mission Statement</vt:lpstr>
      <vt:lpstr>Compassionate</vt:lpstr>
      <vt:lpstr>Behaviours we will see</vt:lpstr>
      <vt:lpstr>Aspirational</vt:lpstr>
      <vt:lpstr>Behaviours we will see</vt:lpstr>
      <vt:lpstr>Inquisitive</vt:lpstr>
      <vt:lpstr>Behaviours we will see</vt:lpstr>
      <vt:lpstr>Tag 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Burwell Village College Primary School</dc:title>
  <dc:creator>Antony Kern</dc:creator>
  <cp:lastModifiedBy>Antony Kern</cp:lastModifiedBy>
  <cp:revision>17</cp:revision>
  <cp:lastPrinted>2024-07-03T13:14:52Z</cp:lastPrinted>
  <dcterms:created xsi:type="dcterms:W3CDTF">2024-07-03T11:35:21Z</dcterms:created>
  <dcterms:modified xsi:type="dcterms:W3CDTF">2024-07-18T12:13:57Z</dcterms:modified>
</cp:coreProperties>
</file>